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6359-EB07-4C64-A0E1-0F6695DA88E1}" type="datetimeFigureOut">
              <a:rPr lang="en-AU" smtClean="0"/>
              <a:t>26/07/2010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6CD95-25D2-475B-AE90-6D4AE99711D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6359-EB07-4C64-A0E1-0F6695DA88E1}" type="datetimeFigureOut">
              <a:rPr lang="en-AU" smtClean="0"/>
              <a:t>26/07/2010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6CD95-25D2-475B-AE90-6D4AE99711D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6359-EB07-4C64-A0E1-0F6695DA88E1}" type="datetimeFigureOut">
              <a:rPr lang="en-AU" smtClean="0"/>
              <a:t>26/07/2010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6CD95-25D2-475B-AE90-6D4AE99711D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6359-EB07-4C64-A0E1-0F6695DA88E1}" type="datetimeFigureOut">
              <a:rPr lang="en-AU" smtClean="0"/>
              <a:t>26/07/2010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6CD95-25D2-475B-AE90-6D4AE99711D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6359-EB07-4C64-A0E1-0F6695DA88E1}" type="datetimeFigureOut">
              <a:rPr lang="en-AU" smtClean="0"/>
              <a:t>26/07/2010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6CD95-25D2-475B-AE90-6D4AE99711D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6359-EB07-4C64-A0E1-0F6695DA88E1}" type="datetimeFigureOut">
              <a:rPr lang="en-AU" smtClean="0"/>
              <a:t>26/07/2010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6CD95-25D2-475B-AE90-6D4AE99711D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6359-EB07-4C64-A0E1-0F6695DA88E1}" type="datetimeFigureOut">
              <a:rPr lang="en-AU" smtClean="0"/>
              <a:t>26/07/2010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6CD95-25D2-475B-AE90-6D4AE99711D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6359-EB07-4C64-A0E1-0F6695DA88E1}" type="datetimeFigureOut">
              <a:rPr lang="en-AU" smtClean="0"/>
              <a:t>26/07/2010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6CD95-25D2-475B-AE90-6D4AE99711D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6359-EB07-4C64-A0E1-0F6695DA88E1}" type="datetimeFigureOut">
              <a:rPr lang="en-AU" smtClean="0"/>
              <a:t>26/07/2010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6CD95-25D2-475B-AE90-6D4AE99711D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6359-EB07-4C64-A0E1-0F6695DA88E1}" type="datetimeFigureOut">
              <a:rPr lang="en-AU" smtClean="0"/>
              <a:t>26/07/2010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6CD95-25D2-475B-AE90-6D4AE99711D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6359-EB07-4C64-A0E1-0F6695DA88E1}" type="datetimeFigureOut">
              <a:rPr lang="en-AU" smtClean="0"/>
              <a:t>26/07/2010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6CD95-25D2-475B-AE90-6D4AE99711D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36359-EB07-4C64-A0E1-0F6695DA88E1}" type="datetimeFigureOut">
              <a:rPr lang="en-AU" smtClean="0"/>
              <a:t>26/07/2010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6CD95-25D2-475B-AE90-6D4AE99711D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188640"/>
            <a:ext cx="74423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Steps of film making 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196752"/>
            <a:ext cx="489654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Step One: Planning</a:t>
            </a:r>
          </a:p>
          <a:p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-Brainstorm ideas </a:t>
            </a:r>
          </a:p>
          <a:p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-Use those ideas to plan out a beginning, middle and end.</a:t>
            </a:r>
          </a:p>
          <a:p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-Once you have your plan see if you can add to it.</a:t>
            </a:r>
          </a:p>
          <a:p>
            <a:endParaRPr lang="en-A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AU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Step two: Deciding parts</a:t>
            </a:r>
          </a:p>
          <a:p>
            <a:pPr>
              <a:buFontTx/>
              <a:buChar char="-"/>
            </a:pPr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Choose parts best suited for the team.</a:t>
            </a:r>
          </a:p>
          <a:p>
            <a:pPr>
              <a:buFontTx/>
              <a:buChar char="-"/>
            </a:pPr>
            <a:r>
              <a:rPr lang="en-A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Make sure everyone knows their parts in the play.</a:t>
            </a:r>
          </a:p>
          <a:p>
            <a:pPr>
              <a:buFontTx/>
              <a:buChar char="-"/>
            </a:pPr>
            <a:endParaRPr lang="en-A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AU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Step three: Practice</a:t>
            </a:r>
          </a:p>
          <a:p>
            <a:pPr>
              <a:buFontTx/>
              <a:buChar char="-"/>
            </a:pPr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Practice until perfect</a:t>
            </a:r>
          </a:p>
          <a:p>
            <a:endParaRPr lang="en-AU" b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AU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Step four: Filming </a:t>
            </a:r>
          </a:p>
          <a:p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-Film play</a:t>
            </a:r>
          </a:p>
          <a:p>
            <a:endParaRPr lang="en-A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AU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Step five: Edit</a:t>
            </a:r>
          </a:p>
          <a:p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-Look through your film as a team and edit what you think needs improving.</a:t>
            </a:r>
          </a:p>
          <a:p>
            <a:endParaRPr lang="en-A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A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6" name="Picture 2" descr="C:\Program Files\Microsoft Office\Media\CntCD1\Animated\j028360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916832"/>
            <a:ext cx="1656184" cy="1516760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ntCD1\Animated\j025441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988840"/>
            <a:ext cx="1099551" cy="1473866"/>
          </a:xfrm>
          <a:prstGeom prst="rect">
            <a:avLst/>
          </a:prstGeom>
          <a:noFill/>
        </p:spPr>
      </p:pic>
      <p:pic>
        <p:nvPicPr>
          <p:cNvPr id="1028" name="Picture 4" descr="C:\Program Files\Microsoft Office\Media\CntCD1\ClipArt5\j0282446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861048"/>
            <a:ext cx="1586173" cy="1577423"/>
          </a:xfrm>
          <a:prstGeom prst="rect">
            <a:avLst/>
          </a:prstGeom>
          <a:noFill/>
        </p:spPr>
      </p:pic>
      <p:pic>
        <p:nvPicPr>
          <p:cNvPr id="1029" name="Picture 5" descr="C:\Program Files\Microsoft Office\Media\CntCD1\ClipArt7\j0312106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328" y="3789040"/>
            <a:ext cx="1358772" cy="16210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97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DET NSW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libannex03</dc:creator>
  <cp:lastModifiedBy>libannex03</cp:lastModifiedBy>
  <cp:revision>4</cp:revision>
  <dcterms:created xsi:type="dcterms:W3CDTF">2010-07-25T23:16:53Z</dcterms:created>
  <dcterms:modified xsi:type="dcterms:W3CDTF">2010-07-25T23:55:53Z</dcterms:modified>
</cp:coreProperties>
</file>